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D3879C7-C69F-4207-9796-B5C37A643CC0}">
  <a:tblStyle styleId="{4D3879C7-C69F-4207-9796-B5C37A643C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anva.com/" TargetMode="External"/><Relationship Id="rId4" Type="http://schemas.openxmlformats.org/officeDocument/2006/relationships/hyperlink" Target="https://www.adobe.com/products/indesign.html" TargetMode="External"/><Relationship Id="rId5" Type="http://schemas.openxmlformats.org/officeDocument/2006/relationships/hyperlink" Target="https://www.microsoft.com/en-gb/microsoft-365/p/publish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550"/>
            <a:ext cx="63969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Desktop publishing emerged in the 1980s, when personal computers and affordable software made it possible for people to produce professional-looking documents.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Desktop publishing is now used in a wide range of industries, from journalism to marketing.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The use of desktop publishing software has made it easier and more cost-effective to produce printed materials such as books, magazines, and flyers.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Desktop Publishing Techniques: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 Inserting and formatting text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 Inserting and formatting images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 Using templates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 Using basic design principles (e.g. balance, contrast, white space)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Types of Desktop Publishing Documents: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 Posters,  Flyers, Newsletter, Invitations, Cards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COMPUTING (DESKTOP </a:t>
            </a: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PUBLISHING</a:t>
            </a: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{4D3879C7-C69F-4207-9796-B5C37A643CC0}</a:tableStyleId>
              </a:tblPr>
              <a:tblGrid>
                <a:gridCol w="2474825"/>
              </a:tblGrid>
              <a:tr h="4850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3B3B3B"/>
                          </a:solidFill>
                          <a:highlight>
                            <a:srgbClr val="FFFFFF"/>
                          </a:highlight>
                        </a:rPr>
                        <a:t>Desktop publishing: The creation of visual content using software on a computer.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3B3B3B"/>
                          </a:solidFill>
                          <a:highlight>
                            <a:srgbClr val="FFFFFF"/>
                          </a:highlight>
                        </a:rPr>
                        <a:t>Layout: The arrangement of text and graphics on a page.</a:t>
                      </a:r>
                      <a:endParaRPr sz="1200">
                        <a:solidFill>
                          <a:srgbClr val="3B3B3B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3B3B3B"/>
                          </a:solidFill>
                          <a:highlight>
                            <a:srgbClr val="FFFFFF"/>
                          </a:highlight>
                        </a:rPr>
                        <a:t>Template: A pre-designed layout that can be used as a starting point for creating a new document.</a:t>
                      </a:r>
                      <a:endParaRPr sz="1200">
                        <a:solidFill>
                          <a:srgbClr val="3B3B3B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3B3B3B"/>
                          </a:solidFill>
                          <a:highlight>
                            <a:srgbClr val="FFFFFF"/>
                          </a:highlight>
                        </a:rPr>
                        <a:t>Font: The style of lettering used in a document.</a:t>
                      </a:r>
                      <a:endParaRPr sz="1200">
                        <a:solidFill>
                          <a:srgbClr val="3B3B3B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3B3B3B"/>
                          </a:solidFill>
                          <a:highlight>
                            <a:srgbClr val="FFFFFF"/>
                          </a:highlight>
                        </a:rPr>
                        <a:t>Graphics: Images or visual representations of data</a:t>
                      </a:r>
                      <a:endParaRPr sz="1200">
                        <a:solidFill>
                          <a:srgbClr val="3B3B3B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2699825"/>
            <a:ext cx="63969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Questions to think about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What is desktop publishing?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What are some examples of desktop publishing documents?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What are some desktop publishing techniques?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How can you use design principles in desktop publishing?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What are templates and how can you use them in desktop publishing?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5183100" y="3942900"/>
            <a:ext cx="39609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/>
              <a:t>Important Websites</a:t>
            </a:r>
            <a:r>
              <a:rPr lang="en-GB" sz="1100"/>
              <a:t>: 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rgbClr val="3B3B3B"/>
                </a:solidFill>
                <a:highlight>
                  <a:srgbClr val="FFFFFF"/>
                </a:highlight>
              </a:rPr>
              <a:t>1. Canva - </a:t>
            </a:r>
            <a:r>
              <a:rPr lang="en-GB" sz="11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https://www.canva.com/</a:t>
            </a:r>
            <a:endParaRPr sz="11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rgbClr val="3B3B3B"/>
                </a:solidFill>
                <a:highlight>
                  <a:srgbClr val="FFFFFF"/>
                </a:highlight>
              </a:rPr>
              <a:t>2. Adobe InDesign - </a:t>
            </a:r>
            <a:r>
              <a:rPr lang="en-GB" sz="11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https://www.adobe.com/products/indesign.html</a:t>
            </a:r>
            <a:endParaRPr sz="11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3B3B3B"/>
                </a:solidFill>
                <a:highlight>
                  <a:srgbClr val="FFFFFF"/>
                </a:highlight>
              </a:rPr>
              <a:t>3. Publisher by Microsoft - </a:t>
            </a:r>
            <a:r>
              <a:rPr lang="en-GB" sz="110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https://www.microsoft.com/en-gb/microsoft-365/p/publisher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