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Varela Round"/>
      <p:regular r:id="rId7"/>
    </p:embeddedFont>
    <p:embeddedFont>
      <p:font typeface="Permanent Marker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VarelaRound-regular.fntdata"/><Relationship Id="rId8" Type="http://schemas.openxmlformats.org/officeDocument/2006/relationships/font" Target="fonts/PermanentMark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0b55433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0b55433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467550"/>
            <a:ext cx="63969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arela Round"/>
                <a:ea typeface="Varela Round"/>
                <a:cs typeface="Varela Round"/>
                <a:sym typeface="Varela Round"/>
              </a:rPr>
              <a:t>Important information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635175" y="0"/>
            <a:ext cx="6498000" cy="34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ermanent Marker"/>
                <a:ea typeface="Permanent Marker"/>
                <a:cs typeface="Permanent Marker"/>
                <a:sym typeface="Permanent Marker"/>
              </a:rPr>
              <a:t>Computing (Adobe SPARK)</a:t>
            </a:r>
            <a:endParaRPr b="1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62223" l="0" r="90389" t="9092"/>
          <a:stretch/>
        </p:blipFill>
        <p:spPr>
          <a:xfrm>
            <a:off x="72525" y="806175"/>
            <a:ext cx="878774" cy="1475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 rot="10800000">
            <a:off x="411150" y="1378700"/>
            <a:ext cx="701400" cy="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" name="Google Shape;58;p13"/>
          <p:cNvSpPr txBox="1"/>
          <p:nvPr/>
        </p:nvSpPr>
        <p:spPr>
          <a:xfrm>
            <a:off x="1177050" y="1717175"/>
            <a:ext cx="101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new project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24108" l="19962" r="24401" t="26437"/>
          <a:stretch/>
        </p:blipFill>
        <p:spPr>
          <a:xfrm>
            <a:off x="2192850" y="467550"/>
            <a:ext cx="1821974" cy="91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690550" y="1140350"/>
            <a:ext cx="101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your project a name 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10107" l="0" r="0" t="9802"/>
          <a:stretch/>
        </p:blipFill>
        <p:spPr>
          <a:xfrm>
            <a:off x="2275500" y="1971650"/>
            <a:ext cx="6843720" cy="3171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 flipH="1">
            <a:off x="5433825" y="1459200"/>
            <a:ext cx="612600" cy="57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3"/>
          <p:cNvSpPr txBox="1"/>
          <p:nvPr/>
        </p:nvSpPr>
        <p:spPr>
          <a:xfrm>
            <a:off x="6046425" y="1059000"/>
            <a:ext cx="178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Share and get link when you have completed the task.</a:t>
            </a:r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1781700" y="4482425"/>
            <a:ext cx="154800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3"/>
          <p:cNvSpPr txBox="1"/>
          <p:nvPr/>
        </p:nvSpPr>
        <p:spPr>
          <a:xfrm>
            <a:off x="137050" y="4055150"/>
            <a:ext cx="166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of slides down the bottom - you can preview your slides</a:t>
            </a:r>
            <a:endParaRPr/>
          </a:p>
        </p:txBody>
      </p:sp>
      <p:cxnSp>
        <p:nvCxnSpPr>
          <p:cNvPr id="66" name="Google Shape;66;p13"/>
          <p:cNvCxnSpPr/>
          <p:nvPr/>
        </p:nvCxnSpPr>
        <p:spPr>
          <a:xfrm>
            <a:off x="2096100" y="3732675"/>
            <a:ext cx="3063600" cy="7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" name="Google Shape;67;p13"/>
          <p:cNvSpPr txBox="1"/>
          <p:nvPr/>
        </p:nvSpPr>
        <p:spPr>
          <a:xfrm>
            <a:off x="1007700" y="3002500"/>
            <a:ext cx="108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voice by clicking this button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410175" y="2668500"/>
            <a:ext cx="1088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things into your slides 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480500" y="3775575"/>
            <a:ext cx="113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Length of video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7854000" y="1459200"/>
            <a:ext cx="129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Format options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