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3EACCE2-796C-4349-983A-FA45CFED4487}">
  <a:tblStyle styleId="{E3EACCE2-796C-4349-983A-FA45CFED448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pbs.org/wnet/gperf/ancient-greece-theater-sports-religion-more/3100/" TargetMode="External"/><Relationship Id="rId5" Type="http://schemas.openxmlformats.org/officeDocument/2006/relationships/hyperlink" Target="https://www.britishmuseum.org/learn/schools/ages-7-11/ancient-greece" TargetMode="External"/><Relationship Id="rId6" Type="http://schemas.openxmlformats.org/officeDocument/2006/relationships/hyperlink" Target="https://www.natgeokids.com/uk/discover/history/greece/greece-fac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550"/>
            <a:ext cx="29490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HISTORY (</a:t>
            </a: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ANCIENT</a:t>
            </a: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 GREEKS)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{E3EACCE2-796C-4349-983A-FA45CFED4487}</a:tableStyleId>
              </a:tblPr>
              <a:tblGrid>
                <a:gridCol w="2474825"/>
              </a:tblGrid>
              <a:tr h="4850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Achievement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Assembly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Athens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City-State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Classical Golden Period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Direct Democracy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Oligarchy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Philosophy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4806400" y="355550"/>
            <a:ext cx="1862700" cy="12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Important Questions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1. Where is Greece located?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2. What is a city-state?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3. What events were in the Ancient Greek Olympic Games?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4. Who were some famous gods and goddesses in Ancient Greece?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5. What is a myth?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6. What is the Parthenon?</a:t>
            </a:r>
            <a:endParaRPr sz="9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sz="900">
                <a:solidFill>
                  <a:srgbClr val="3B3B3B"/>
                </a:solidFill>
                <a:highlight>
                  <a:srgbClr val="FFFFFF"/>
                </a:highlight>
              </a:rPr>
              <a:t>7. Who were some famous figures from Ancient Greece?</a:t>
            </a:r>
            <a:endParaRPr sz="900"/>
          </a:p>
        </p:txBody>
      </p:sp>
      <p:sp>
        <p:nvSpPr>
          <p:cNvPr id="58" name="Google Shape;58;p13"/>
          <p:cNvSpPr txBox="1"/>
          <p:nvPr/>
        </p:nvSpPr>
        <p:spPr>
          <a:xfrm>
            <a:off x="3526575" y="4675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 b="16344" l="19212" r="24395" t="52216"/>
          <a:stretch/>
        </p:blipFill>
        <p:spPr>
          <a:xfrm>
            <a:off x="0" y="1239013"/>
            <a:ext cx="4806398" cy="150729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-17500" y="2672825"/>
            <a:ext cx="5863500" cy="2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Geography of Ancient Greece: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Greece is located in southeastern Europe, on the southern end of the Balkan Peninsula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Some famous cities of Ancient Greece include Athens, Sparta, and Corinth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Ancient Greece was made up of smaller city-states, each with their own government and way of life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The Olympics: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The Olympic Games began in Ancient Greece in 776 BC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The Games were held every four years in Olympia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Only men were allowed to compete in the games, and they competed in events like running, jumping, and throwing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Greek Gods and Goddesses: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The Greeks believed in many gods and goddesses who lived on Mount Olympus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They believed that these gods controlled different parts of the world, like the sea or the sky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Some of the most famous gods and goddesses include Zeus, Athena, and Apollo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Greek Myths: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The Greeks used stories called myths to explain things they did not understand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Many of these myths featured the gods and goddesses</a:t>
            </a:r>
            <a:endParaRPr sz="8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3B3B3B"/>
                </a:solidFill>
                <a:highlight>
                  <a:srgbClr val="FFFFFF"/>
                </a:highlight>
              </a:rPr>
              <a:t>- Some famous Greek myths include the story of Pandora's box and the story of Icarus flying too close to the sun</a:t>
            </a:r>
            <a:endParaRPr sz="800"/>
          </a:p>
        </p:txBody>
      </p:sp>
      <p:sp>
        <p:nvSpPr>
          <p:cNvPr id="61" name="Google Shape;61;p13"/>
          <p:cNvSpPr txBox="1"/>
          <p:nvPr/>
        </p:nvSpPr>
        <p:spPr>
          <a:xfrm>
            <a:off x="-17500" y="749675"/>
            <a:ext cx="6328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PBS Kids: </a:t>
            </a:r>
            <a:r>
              <a:rPr lang="en-GB" sz="800" u="sng">
                <a:solidFill>
                  <a:schemeClr val="hlink"/>
                </a:solidFill>
                <a:hlinkClick r:id="rId4"/>
              </a:rPr>
              <a:t>https://www.pbs.org/wnet/gperf/ancient-greece-theater-sports-religion-more/3100/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The British Museum:</a:t>
            </a:r>
            <a:r>
              <a:rPr lang="en-GB" sz="800" u="sng">
                <a:solidFill>
                  <a:schemeClr val="hlink"/>
                </a:solidFill>
                <a:hlinkClick r:id="rId5"/>
              </a:rPr>
              <a:t> https://www.britishmuseum.org/learn/schools/ages-7-11/ancient-greece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National Geographic Kids: </a:t>
            </a:r>
            <a:r>
              <a:rPr lang="en-GB" sz="800" u="sng">
                <a:solidFill>
                  <a:schemeClr val="hlink"/>
                </a:solidFill>
                <a:hlinkClick r:id="rId6"/>
              </a:rPr>
              <a:t>https://www.natgeokids.com/uk/discover/history/greece/greece-facts/</a:t>
            </a:r>
            <a:endParaRPr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