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Varela Round"/>
      <p:regular r:id="rId8"/>
    </p:embeddedFont>
    <p:embeddedFont>
      <p:font typeface="Permanent Mark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A72572B-AD54-4716-8C4E-65EC7C7D4A45}">
  <a:tblStyle styleId="{8A72572B-AD54-4716-8C4E-65EC7C7D4A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PermanentMarker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VarelaRou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0b554333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0b554333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67550"/>
            <a:ext cx="6396900" cy="25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Important information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Sound is produced by vibrations.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Sound travels in waves through the air, water and solids.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Sound waves have different frequencies and wavelengths, which determine the pitch and volume of the sound.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The pitch of a sound is how high or low it sounds, while the volume is how loud it is. Decibels (dB) measure the loudness of sound.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Echoes are reflections of sound waves.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The ear is the organ for hearing and can detect sounds within a certain range of frequencies and volumes.</a:t>
            </a:r>
            <a:endParaRPr>
              <a:solidFill>
                <a:schemeClr val="dk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7500" y="5750"/>
            <a:ext cx="6498000" cy="349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Permanent Marker"/>
                <a:ea typeface="Permanent Marker"/>
                <a:cs typeface="Permanent Marker"/>
                <a:sym typeface="Permanent Marker"/>
              </a:rPr>
              <a:t>Science (SOUND)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6669175" y="-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{8A72572B-AD54-4716-8C4E-65EC7C7D4A45}</a:tableStyleId>
              </a:tblPr>
              <a:tblGrid>
                <a:gridCol w="2474825"/>
              </a:tblGrid>
              <a:tr h="501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latin typeface="Permanent Marker"/>
                          <a:ea typeface="Permanent Marker"/>
                          <a:cs typeface="Permanent Marker"/>
                          <a:sym typeface="Permanent Marker"/>
                        </a:rPr>
                        <a:t>Key Vocabulary</a:t>
                      </a:r>
                      <a:endParaRPr b="1">
                        <a:latin typeface="Permanent Marker"/>
                        <a:ea typeface="Permanent Marker"/>
                        <a:cs typeface="Permanent Marker"/>
                        <a:sym typeface="Permanent Marker"/>
                      </a:endParaRPr>
                    </a:p>
                  </a:txBody>
                  <a:tcPr marT="91425" marB="91425" marR="91425" marL="91425">
                    <a:solidFill>
                      <a:srgbClr val="D9D2E9"/>
                    </a:solidFill>
                  </a:tcPr>
                </a:tc>
              </a:tr>
              <a:tr h="71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Sound: Sound is a type of energy that travels as vibrations through matter such as air, water, or solids.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71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Vibration: A rapid back-and-forth movement of a sound source.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71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Pitch: The highness or lowness of a sound, determined by the frequency of sound waves.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71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Volume: The loudness or softness of a sound, determined by the amplitude of sound waves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716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Frequency: The number of sound waves that occur in one second, measured in Hertz (Hz).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" name="Google Shape;57;p13"/>
          <p:cNvSpPr txBox="1"/>
          <p:nvPr/>
        </p:nvSpPr>
        <p:spPr>
          <a:xfrm>
            <a:off x="-64825" y="3532900"/>
            <a:ext cx="6396900" cy="19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Varela Round"/>
                <a:ea typeface="Varela Round"/>
                <a:cs typeface="Varela Round"/>
                <a:sym typeface="Varela Round"/>
              </a:rPr>
              <a:t>Questions to think about</a:t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What is sound?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How is sound produced?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What are sound waves?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What determines the pitch and volume of a sound?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How is sound measured?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What is an echo?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-GB" sz="1200">
                <a:solidFill>
                  <a:schemeClr val="dk1"/>
                </a:solidFill>
                <a:highlight>
                  <a:srgbClr val="FFFFFF"/>
                </a:highlight>
              </a:rPr>
              <a:t>How does the ear work?</a:t>
            </a:r>
            <a:endParaRPr sz="12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1000" y="2242496"/>
            <a:ext cx="3945000" cy="19725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9" name="Google Shape;59;p13"/>
          <p:cNvGraphicFramePr/>
          <p:nvPr/>
        </p:nvGraphicFramePr>
        <p:xfrm>
          <a:off x="4763075" y="2336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{8A72572B-AD54-4716-8C4E-65EC7C7D4A45}</a:tableStyleId>
              </a:tblPr>
              <a:tblGrid>
                <a:gridCol w="1906100"/>
              </a:tblGrid>
              <a:tr h="448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Amplitude: The height of a sound wave, which determines the volume or loudness of the sound.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379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Ear: The human organ used for hearing.</a:t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48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Decibel (dB): A unit to measure the intensity of sound.</a:t>
                      </a:r>
                      <a:endParaRPr sz="9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/>
                </a:tc>
              </a:tr>
              <a:tr h="448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/>
                        <a:t>Cochlea: A coiled tube in the inner ear that contains tiny hairs that move in response to sound waves.</a:t>
                      </a:r>
                      <a:endParaRPr sz="9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