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F2C70B3-8309-4447-AFB4-D7499ED161D3}">
  <a:tblStyle styleId="{EF2C70B3-8309-4447-AFB4-D7499ED161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70800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SCIENCE (FORCES AND MAGNETS)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92275" y="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{EF2C70B3-8309-4447-AFB4-D7499ED161D3}</a:tableStyleId>
              </a:tblPr>
              <a:tblGrid>
                <a:gridCol w="2451725"/>
              </a:tblGrid>
              <a:tr h="441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Contact force - A force that occurs when objects touch each other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Friction - The force that pulls backwards when objects rub together 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56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Air Resistance - The force of the air particles which slows an object down when it is travelling through air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Non-Contact Forces - A force that occurs without objects touching each other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Force - </a:t>
                      </a:r>
                      <a:r>
                        <a:rPr lang="en-GB" sz="800">
                          <a:solidFill>
                            <a:srgbClr val="313131"/>
                          </a:solidFill>
                          <a:highlight>
                            <a:srgbClr val="FFFFFF"/>
                          </a:highlight>
                        </a:rPr>
                        <a:t>a power or strength that can cause an object to move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34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Magnetism - The force of a magnet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Magnetic Field - The force that surrounds a magnet and attracts magnetic objects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Motion - The process of movement 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Attract - To pull towards</a:t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44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Repel - To force back or push away</a:t>
                      </a:r>
                      <a:endParaRPr sz="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3899700"/>
            <a:ext cx="6396900" cy="12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Questions to think about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explain what contact and non-contact forces are?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describe how things move on different sources?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identify different types of magnets?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</a:t>
            </a:r>
            <a:r>
              <a:rPr lang="en-GB" sz="1000"/>
              <a:t>describe</a:t>
            </a:r>
            <a:r>
              <a:rPr lang="en-GB" sz="1000"/>
              <a:t> the properties of magnets and everyday objects that are magnetic?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describe how magnetic forces act at different distances?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identify the different uses of everyday materials?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14060" l="45159" r="7268" t="20511"/>
          <a:stretch/>
        </p:blipFill>
        <p:spPr>
          <a:xfrm>
            <a:off x="2130625" y="534325"/>
            <a:ext cx="4349875" cy="33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