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Varela Round"/>
      <p:regular r:id="rId8"/>
    </p:embeddedFont>
    <p:embeddedFont>
      <p:font typeface="Permanent Mark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F2C70B3-8309-4447-AFB4-D7499ED161D3}">
  <a:tblStyle styleId="{EF2C70B3-8309-4447-AFB4-D7499ED161D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ermanentMark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VarelaRou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0b554333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0b554333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70800"/>
            <a:ext cx="63969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Important information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7500" y="5750"/>
            <a:ext cx="6498000" cy="34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SCIENCE (FORCES AND MAGNETS)</a:t>
            </a:r>
            <a:endParaRPr b="1"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692275" y="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{EF2C70B3-8309-4447-AFB4-D7499ED161D3}</a:tableStyleId>
              </a:tblPr>
              <a:tblGrid>
                <a:gridCol w="2451725"/>
              </a:tblGrid>
              <a:tr h="4418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Key Vocabulary</a:t>
                      </a:r>
                      <a:endParaRPr b="1">
                        <a:latin typeface="Permanent Marker"/>
                        <a:ea typeface="Permanent Marker"/>
                        <a:cs typeface="Permanent Marker"/>
                        <a:sym typeface="Permanent Marker"/>
                      </a:endParaRPr>
                    </a:p>
                  </a:txBody>
                  <a:tcPr marT="91425" marB="91425" marR="91425" marL="91425">
                    <a:solidFill>
                      <a:srgbClr val="D9D2E9"/>
                    </a:solidFill>
                  </a:tcPr>
                </a:tc>
              </a:tr>
              <a:tr h="44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Contact force - A force that occurs when objects touch each other</a:t>
                      </a:r>
                      <a:endParaRPr sz="800"/>
                    </a:p>
                  </a:txBody>
                  <a:tcPr marT="91425" marB="91425" marR="91425" marL="91425"/>
                </a:tc>
              </a:tr>
              <a:tr h="44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Friction - The force that pulls backwards when objects rub together </a:t>
                      </a:r>
                      <a:endParaRPr sz="800"/>
                    </a:p>
                  </a:txBody>
                  <a:tcPr marT="91425" marB="91425" marR="91425" marL="91425"/>
                </a:tc>
              </a:tr>
              <a:tr h="56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Air Resistance - The force of the air particles which slows an object down when it is travelling through air</a:t>
                      </a:r>
                      <a:endParaRPr sz="800"/>
                    </a:p>
                  </a:txBody>
                  <a:tcPr marT="91425" marB="91425" marR="91425" marL="91425"/>
                </a:tc>
              </a:tr>
              <a:tr h="44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Non-Contact Forces - A force that occurs without objects touching each other</a:t>
                      </a:r>
                      <a:endParaRPr sz="800"/>
                    </a:p>
                  </a:txBody>
                  <a:tcPr marT="91425" marB="91425" marR="91425" marL="91425"/>
                </a:tc>
              </a:tr>
              <a:tr h="44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Force - </a:t>
                      </a:r>
                      <a:r>
                        <a:rPr lang="en-GB" sz="800">
                          <a:solidFill>
                            <a:srgbClr val="313131"/>
                          </a:solidFill>
                          <a:highlight>
                            <a:srgbClr val="FFFFFF"/>
                          </a:highlight>
                        </a:rPr>
                        <a:t>a power or strength that can cause an object to move</a:t>
                      </a:r>
                      <a:endParaRPr sz="800"/>
                    </a:p>
                  </a:txBody>
                  <a:tcPr marT="91425" marB="91425" marR="91425" marL="91425"/>
                </a:tc>
              </a:tr>
              <a:tr h="34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Magnetism - The force of a magnet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/>
                </a:tc>
              </a:tr>
              <a:tr h="44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Magnetic Field - The force that surrounds a magnet and attracts magnetic objects</a:t>
                      </a:r>
                      <a:endParaRPr sz="800"/>
                    </a:p>
                  </a:txBody>
                  <a:tcPr marT="91425" marB="91425" marR="91425" marL="91425"/>
                </a:tc>
              </a:tr>
              <a:tr h="44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Motion - The process of movement </a:t>
                      </a:r>
                      <a:endParaRPr sz="800"/>
                    </a:p>
                  </a:txBody>
                  <a:tcPr marT="91425" marB="91425" marR="91425" marL="91425"/>
                </a:tc>
              </a:tr>
              <a:tr h="44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Attract - To pull towards</a:t>
                      </a:r>
                      <a:endParaRPr sz="800"/>
                    </a:p>
                  </a:txBody>
                  <a:tcPr marT="91425" marB="91425" marR="91425" marL="91425"/>
                </a:tc>
              </a:tr>
              <a:tr h="44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</a:rPr>
                        <a:t>Repel - To force back or push away</a:t>
                      </a:r>
                      <a:endParaRPr sz="8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3899700"/>
            <a:ext cx="6396900" cy="12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Questions to think about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you explain what contact and non-contact forces are? 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you describe how things move on different sources? 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you identify different types of magnets?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you </a:t>
            </a:r>
            <a:r>
              <a:rPr lang="en-GB" sz="1000"/>
              <a:t>describe</a:t>
            </a:r>
            <a:r>
              <a:rPr lang="en-GB" sz="1000"/>
              <a:t> the properties of magnets and everyday objects that are magnetic?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you describe how magnetic forces act at different distances?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you identify the different uses of everyday materials?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3">
            <a:alphaModFix/>
          </a:blip>
          <a:srcRect b="14060" l="45159" r="7268" t="20511"/>
          <a:stretch/>
        </p:blipFill>
        <p:spPr>
          <a:xfrm>
            <a:off x="2130625" y="534325"/>
            <a:ext cx="4349875" cy="336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