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Varela Round"/>
      <p:regular r:id="rId8"/>
    </p:embeddedFont>
    <p:embeddedFont>
      <p:font typeface="Permanent Marker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3C39BB-A479-4A6D-9912-690D50F65333}">
  <a:tblStyle styleId="{523C39BB-A479-4A6D-9912-690D50F653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ermanentMarker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VarelaRou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0b554333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0b554333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467550"/>
            <a:ext cx="639690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arela Round"/>
                <a:ea typeface="Varela Round"/>
                <a:cs typeface="Varela Round"/>
                <a:sym typeface="Varela Round"/>
              </a:rPr>
              <a:t>Important information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0" y="0"/>
            <a:ext cx="6498000" cy="34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ermanent Marker"/>
                <a:ea typeface="Permanent Marker"/>
                <a:cs typeface="Permanent Marker"/>
                <a:sym typeface="Permanent Marker"/>
              </a:rPr>
              <a:t>Geography (Water)</a:t>
            </a:r>
            <a:endParaRPr b="1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graphicFrame>
        <p:nvGraphicFramePr>
          <p:cNvPr id="56" name="Google Shape;56;p13"/>
          <p:cNvGraphicFramePr/>
          <p:nvPr/>
        </p:nvGraphicFramePr>
        <p:xfrm>
          <a:off x="5344775" y="27662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{523C39BB-A479-4A6D-9912-690D50F65333}</a:tableStyleId>
              </a:tblPr>
              <a:tblGrid>
                <a:gridCol w="1665225"/>
                <a:gridCol w="1665225"/>
              </a:tblGrid>
              <a:tr h="3125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Permanent Marker"/>
                          <a:ea typeface="Permanent Marker"/>
                          <a:cs typeface="Permanent Marker"/>
                          <a:sym typeface="Permanent Marker"/>
                        </a:rPr>
                        <a:t>Key Vocabulary</a:t>
                      </a:r>
                      <a:endParaRPr b="1">
                        <a:latin typeface="Permanent Marker"/>
                        <a:ea typeface="Permanent Marker"/>
                        <a:cs typeface="Permanent Marker"/>
                        <a:sym typeface="Permanent Marker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hMerge="1"/>
              </a:tr>
              <a:tr h="2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meander</a:t>
                      </a:r>
                      <a:endParaRPr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evaporation</a:t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erosion</a:t>
                      </a:r>
                      <a:endParaRPr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tributary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silt</a:t>
                      </a:r>
                      <a:endParaRPr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delta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irrigation</a:t>
                      </a:r>
                      <a:endParaRPr sz="11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estuary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flood plain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" name="Google Shape;57;p13"/>
          <p:cNvSpPr txBox="1"/>
          <p:nvPr/>
        </p:nvSpPr>
        <p:spPr>
          <a:xfrm>
            <a:off x="-85325" y="3740750"/>
            <a:ext cx="6396900" cy="1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arela Round"/>
                <a:ea typeface="Varela Round"/>
                <a:cs typeface="Varela Round"/>
                <a:sym typeface="Varela Round"/>
              </a:rPr>
              <a:t>Questions to think about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Can you describe the different aspects of the water cycle?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Can you name any of the rivers in the UK?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Can you name any of the key rivers </a:t>
            </a:r>
            <a:r>
              <a:rPr lang="en-GB" sz="1000"/>
              <a:t>around</a:t>
            </a:r>
            <a:r>
              <a:rPr lang="en-GB" sz="1000"/>
              <a:t> the world?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Can you </a:t>
            </a:r>
            <a:r>
              <a:rPr lang="en-GB" sz="1000"/>
              <a:t>describe</a:t>
            </a:r>
            <a:r>
              <a:rPr lang="en-GB" sz="1000"/>
              <a:t> any of the key features of the river system?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Can you describe how rivers are used?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Can you identify any ways that we control rivers and describe the process?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29951" l="28283" r="49056" t="40901"/>
          <a:stretch/>
        </p:blipFill>
        <p:spPr>
          <a:xfrm>
            <a:off x="136500" y="833026"/>
            <a:ext cx="3912475" cy="283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21142" l="3696" r="3890" t="17556"/>
          <a:stretch/>
        </p:blipFill>
        <p:spPr>
          <a:xfrm>
            <a:off x="4876000" y="-1"/>
            <a:ext cx="4267996" cy="28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