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7D155B8-1287-4326-B27A-A1F7E0107AAB}">
  <a:tblStyle styleId="{77D155B8-1287-4326-B27A-A1F7E0107A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550"/>
            <a:ext cx="63969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Coastal areas are constantly changing. </a:t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An erosion landform is when areas are worn away by waves and </a:t>
            </a: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weather</a:t>
            </a: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 conditions. </a:t>
            </a:r>
            <a:r>
              <a:rPr lang="en-GB" sz="12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Some examples of an erosion landform is a cave, arch and stack. A dune is not an erosion landform. </a:t>
            </a:r>
            <a:endParaRPr sz="1200"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A depositional landform is when areas are built up by materials brought in by the sea. An example of a depositional landform is a beach. </a:t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There are many different types of coastal management strategies</a:t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For example, sea walls, revetments,</a:t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latin typeface="Varela Round"/>
                <a:ea typeface="Varela Round"/>
                <a:cs typeface="Varela Round"/>
                <a:sym typeface="Varela Round"/>
              </a:rPr>
              <a:t>gabions and groynes.</a:t>
            </a:r>
            <a:endParaRPr sz="1200"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GEOGRAPHY (COASTS)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{77D155B8-1287-4326-B27A-A1F7E0107AAB}</a:tableStyleId>
              </a:tblPr>
              <a:tblGrid>
                <a:gridCol w="2474825"/>
              </a:tblGrid>
              <a:tr h="4850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48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Coast - Where the land meets the sea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66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Beach - formed by constructive waves. Sand beaches are flat and wide, shingle are steep and narrow.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66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Cliff - a mass of rock that rises very high and is almost vertical, or straight up-and-down.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66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Landslides -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 a mass movement of material, such as rock, earth or debris, down a slope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05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Erosion - Waves wear away the coastline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663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Depositional - Where waves set down material e.g. sand that it has been carrying.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05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Port -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a docking place for ships on the coast of the ocean, a river, or a lake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05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>
                          <a:solidFill>
                            <a:schemeClr val="dk1"/>
                          </a:solidFill>
                        </a:rPr>
                        <a:t>Headland - </a:t>
                      </a:r>
                      <a:r>
                        <a:rPr lang="en-GB" sz="10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an area of resistant rock that extends from the coastline into the sea.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3983100"/>
            <a:ext cx="63969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Questions to think about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explain how water and weather can change the landscape?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</a:t>
            </a:r>
            <a:r>
              <a:rPr lang="en-GB" sz="1000"/>
              <a:t>you describe </a:t>
            </a:r>
            <a:r>
              <a:rPr lang="en-GB" sz="1000"/>
              <a:t>how coastal features are formed?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Can you explain how and why landscapes change over time? 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How do physical factors change the landscape in the future?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How do human factors change the landscape in the future?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16052" y="2571750"/>
            <a:ext cx="3176098" cy="167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456050"/>
            <a:ext cx="2121700" cy="161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