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Varela Round"/>
      <p:regular r:id="rId8"/>
    </p:embeddedFont>
    <p:embeddedFont>
      <p:font typeface="Permanent Marker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7D155B8-1287-4326-B27A-A1F7E0107AAB}">
  <a:tblStyle styleId="{77D155B8-1287-4326-B27A-A1F7E0107AA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ermanentMarker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VarelaRou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0b554333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0b554333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467550"/>
            <a:ext cx="6396900" cy="25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Important information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Varela Round"/>
                <a:ea typeface="Varela Round"/>
                <a:cs typeface="Varela Round"/>
                <a:sym typeface="Varela Round"/>
              </a:rPr>
              <a:t>Coastal areas are constantly changing. </a:t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Varela Round"/>
                <a:ea typeface="Varela Round"/>
                <a:cs typeface="Varela Round"/>
                <a:sym typeface="Varela Round"/>
              </a:rPr>
              <a:t>An erosion landform is when areas are worn away by waves and </a:t>
            </a:r>
            <a:r>
              <a:rPr lang="en-GB" sz="1200">
                <a:latin typeface="Varela Round"/>
                <a:ea typeface="Varela Round"/>
                <a:cs typeface="Varela Round"/>
                <a:sym typeface="Varela Round"/>
              </a:rPr>
              <a:t>weather</a:t>
            </a:r>
            <a:r>
              <a:rPr lang="en-GB" sz="1200">
                <a:latin typeface="Varela Round"/>
                <a:ea typeface="Varela Round"/>
                <a:cs typeface="Varela Round"/>
                <a:sym typeface="Varela Round"/>
              </a:rPr>
              <a:t> conditions. </a:t>
            </a:r>
            <a:r>
              <a:rPr lang="en-GB" sz="12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Some examples of an erosion landform is a cave, arch and stack. A dune is not an erosion landform. </a:t>
            </a:r>
            <a:endParaRPr sz="12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Varela Round"/>
                <a:ea typeface="Varela Round"/>
                <a:cs typeface="Varela Round"/>
                <a:sym typeface="Varela Round"/>
              </a:rPr>
              <a:t>A depositional landform is when areas are built up by materials brought in by the sea. An example of a depositional landform is a beach. </a:t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Varela Round"/>
                <a:ea typeface="Varela Round"/>
                <a:cs typeface="Varela Round"/>
                <a:sym typeface="Varela Round"/>
              </a:rPr>
              <a:t>There are many different types of coastal management strategies</a:t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Varela Round"/>
                <a:ea typeface="Varela Round"/>
                <a:cs typeface="Varela Round"/>
                <a:sym typeface="Varela Round"/>
              </a:rPr>
              <a:t>For example, sea walls, revetments,</a:t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Varela Round"/>
                <a:ea typeface="Varela Round"/>
                <a:cs typeface="Varela Round"/>
                <a:sym typeface="Varela Round"/>
              </a:rPr>
              <a:t>gabions and groynes.</a:t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-17500" y="5750"/>
            <a:ext cx="6498000" cy="349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Permanent Marker"/>
                <a:ea typeface="Permanent Marker"/>
                <a:cs typeface="Permanent Marker"/>
                <a:sym typeface="Permanent Marker"/>
              </a:rPr>
              <a:t>GEOGRAPHY (COASTS)</a:t>
            </a:r>
            <a:endParaRPr b="1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6669175" y="-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{77D155B8-1287-4326-B27A-A1F7E0107AAB}</a:tableStyleId>
              </a:tblPr>
              <a:tblGrid>
                <a:gridCol w="2474825"/>
              </a:tblGrid>
              <a:tr h="485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Key Vocabulary</a:t>
                      </a:r>
                      <a:endParaRPr b="1">
                        <a:latin typeface="Permanent Marker"/>
                        <a:ea typeface="Permanent Marker"/>
                        <a:cs typeface="Permanent Marker"/>
                        <a:sym typeface="Permanent Marker"/>
                      </a:endParaRPr>
                    </a:p>
                  </a:txBody>
                  <a:tcPr marT="91425" marB="91425" marR="91425" marL="91425">
                    <a:solidFill>
                      <a:srgbClr val="D9D2E9"/>
                    </a:solidFill>
                  </a:tcPr>
                </a:tc>
              </a:tr>
              <a:tr h="48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Coast - Where the land meets the sea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6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Beach - formed by constructive waves. Sand beaches are flat and wide, shingle are steep and narrow.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6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Cliff - a mass of rock that rises very high and is almost vertical, or straight up-and-down.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6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Landslides - </a:t>
                      </a:r>
                      <a:r>
                        <a:rPr lang="en-GB" sz="10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 a mass movement of material, such as rock, earth or debris, down a slope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05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Erosion - Waves wear away the coastline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6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Depositional - Where waves set down material e.g. sand that it has been carrying.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05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Port - </a:t>
                      </a:r>
                      <a:r>
                        <a:rPr lang="en-GB" sz="10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a docking place for ships on the coast of the ocean, a river, or a lake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05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Headland - </a:t>
                      </a:r>
                      <a:r>
                        <a:rPr lang="en-GB" sz="10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an area of resistant rock that extends from the coastline into the sea.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3983100"/>
            <a:ext cx="6396900" cy="11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Questions to think about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Can you explain how water and weather can change the landscape?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Can </a:t>
            </a:r>
            <a:r>
              <a:rPr lang="en-GB" sz="1000"/>
              <a:t>you describe </a:t>
            </a:r>
            <a:r>
              <a:rPr lang="en-GB" sz="1000"/>
              <a:t>how coastal features are formed?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Can you explain how and why landscapes change over time? 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How do physical factors change the landscape in the future?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How do human factors change the landscape in the future?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6052" y="2571750"/>
            <a:ext cx="3176098" cy="167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456050"/>
            <a:ext cx="2121700" cy="161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