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Varela Round"/>
      <p:regular r:id="rId8"/>
    </p:embeddedFont>
    <p:embeddedFont>
      <p:font typeface="Permanent Marker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73F4512-E1B9-4CD8-8480-9E70510854DA}">
  <a:tblStyle styleId="{C73F4512-E1B9-4CD8-8480-9E70510854D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PermanentMarker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VarelaRou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0b5543331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0b5543331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467788"/>
            <a:ext cx="6396900" cy="25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Important information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-17500" y="5750"/>
            <a:ext cx="6498000" cy="349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Permanent Marker"/>
                <a:ea typeface="Permanent Marker"/>
                <a:cs typeface="Permanent Marker"/>
                <a:sym typeface="Permanent Marker"/>
              </a:rPr>
              <a:t>Computing (Presentations)</a:t>
            </a:r>
            <a:endParaRPr b="1"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6669175" y="-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{C73F4512-E1B9-4CD8-8480-9E70510854DA}</a:tableStyleId>
              </a:tblPr>
              <a:tblGrid>
                <a:gridCol w="2474825"/>
              </a:tblGrid>
              <a:tr h="507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Permanent Marker"/>
                          <a:ea typeface="Permanent Marker"/>
                          <a:cs typeface="Permanent Marker"/>
                          <a:sym typeface="Permanent Marker"/>
                        </a:rPr>
                        <a:t>Key Vocabulary</a:t>
                      </a:r>
                      <a:endParaRPr b="1">
                        <a:latin typeface="Permanent Marker"/>
                        <a:ea typeface="Permanent Marker"/>
                        <a:cs typeface="Permanent Marker"/>
                        <a:sym typeface="Permanent Marker"/>
                      </a:endParaRPr>
                    </a:p>
                  </a:txBody>
                  <a:tcPr marT="91425" marB="91425" marR="91425" marL="91425">
                    <a:solidFill>
                      <a:srgbClr val="D9D2E9"/>
                    </a:solidFill>
                  </a:tcPr>
                </a:tc>
              </a:tr>
              <a:tr h="50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Animation - Visual effects used on objects such as text boxes or pictures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575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Presentation - A visual way of displaying information to an audience that is clear and engaging.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50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Text Box - A box in which text can be inputted and formatted.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50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Presentation Program - A computer program that is used to create presentations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50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Font - A set of type which shows words and numbers in a particular style and size.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50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Slide - A single page within a presentation.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50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Slideshow - A collection of pages arranged in sequence that contains text and images.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50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Word Art - A way to treat text as a graphic so that you can add special effects to text.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50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Media - Images, videos, or sounds which can be added to a presentation. </a:t>
                      </a:r>
                      <a:endParaRPr sz="9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3740750"/>
            <a:ext cx="6396900" cy="122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Questions to think about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What is a presentation program used for?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How do you add a transition to a presentation?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What features can you use to make a presentation more engaging?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What audience is your presentation for? Have you ensured that the content is appropriate for the audience and purpose?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 rotWithShape="1">
          <a:blip r:embed="rId3">
            <a:alphaModFix/>
          </a:blip>
          <a:srcRect b="62460" l="40891" r="53878" t="27382"/>
          <a:stretch/>
        </p:blipFill>
        <p:spPr>
          <a:xfrm>
            <a:off x="0" y="765300"/>
            <a:ext cx="632899" cy="691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 rotWithShape="1">
          <a:blip r:embed="rId3">
            <a:alphaModFix/>
          </a:blip>
          <a:srcRect b="63444" l="50494" r="42584" t="29754"/>
          <a:stretch/>
        </p:blipFill>
        <p:spPr>
          <a:xfrm>
            <a:off x="0" y="1520550"/>
            <a:ext cx="766181" cy="423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 rotWithShape="1">
          <a:blip r:embed="rId3">
            <a:alphaModFix/>
          </a:blip>
          <a:srcRect b="64111" l="62129" r="33256" t="29088"/>
          <a:stretch/>
        </p:blipFill>
        <p:spPr>
          <a:xfrm>
            <a:off x="28125" y="2105675"/>
            <a:ext cx="714456" cy="592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 rotWithShape="1">
          <a:blip r:embed="rId3">
            <a:alphaModFix/>
          </a:blip>
          <a:srcRect b="61977" l="72422" r="22963" t="30345"/>
          <a:stretch/>
        </p:blipFill>
        <p:spPr>
          <a:xfrm>
            <a:off x="28125" y="2900675"/>
            <a:ext cx="632899" cy="592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 rotWithShape="1">
          <a:blip r:embed="rId3">
            <a:alphaModFix/>
          </a:blip>
          <a:srcRect b="22152" l="39133" r="20546" t="66129"/>
          <a:stretch/>
        </p:blipFill>
        <p:spPr>
          <a:xfrm>
            <a:off x="2710050" y="467551"/>
            <a:ext cx="3686851" cy="602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 rotWithShape="1">
          <a:blip r:embed="rId3">
            <a:alphaModFix/>
          </a:blip>
          <a:srcRect b="40930" l="39133" r="20546" t="45857"/>
          <a:stretch/>
        </p:blipFill>
        <p:spPr>
          <a:xfrm>
            <a:off x="2793650" y="1355675"/>
            <a:ext cx="3686851" cy="67955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>
            <a:off x="574625" y="958700"/>
            <a:ext cx="202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Open a new document</a:t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742575" y="1495350"/>
            <a:ext cx="202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Access sharing options</a:t>
            </a:r>
            <a:endParaRPr/>
          </a:p>
        </p:txBody>
      </p:sp>
      <p:sp>
        <p:nvSpPr>
          <p:cNvPr id="66" name="Google Shape;66;p13"/>
          <p:cNvSpPr txBox="1"/>
          <p:nvPr/>
        </p:nvSpPr>
        <p:spPr>
          <a:xfrm>
            <a:off x="503175" y="2222250"/>
            <a:ext cx="202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Return to slides home</a:t>
            </a:r>
            <a:endParaRPr/>
          </a:p>
        </p:txBody>
      </p:sp>
      <p:sp>
        <p:nvSpPr>
          <p:cNvPr id="67" name="Google Shape;67;p13"/>
          <p:cNvSpPr txBox="1"/>
          <p:nvPr/>
        </p:nvSpPr>
        <p:spPr>
          <a:xfrm>
            <a:off x="574625" y="2859650"/>
            <a:ext cx="202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Undo key</a:t>
            </a:r>
            <a:endParaRPr/>
          </a:p>
        </p:txBody>
      </p:sp>
      <p:sp>
        <p:nvSpPr>
          <p:cNvPr id="68" name="Google Shape;68;p13"/>
          <p:cNvSpPr txBox="1"/>
          <p:nvPr/>
        </p:nvSpPr>
        <p:spPr>
          <a:xfrm>
            <a:off x="2762775" y="1002550"/>
            <a:ext cx="37488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/>
              <a:t>Image    Shape     Line      Word Art    New Slide</a:t>
            </a:r>
            <a:endParaRPr sz="1300"/>
          </a:p>
        </p:txBody>
      </p:sp>
      <p:sp>
        <p:nvSpPr>
          <p:cNvPr id="69" name="Google Shape;69;p13"/>
          <p:cNvSpPr txBox="1"/>
          <p:nvPr/>
        </p:nvSpPr>
        <p:spPr>
          <a:xfrm>
            <a:off x="2793650" y="2034450"/>
            <a:ext cx="3748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Text Formatting                                    Insert text box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